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7" r:id="rId4"/>
    <p:sldId id="298" r:id="rId5"/>
    <p:sldId id="299" r:id="rId6"/>
    <p:sldId id="258" r:id="rId7"/>
    <p:sldId id="270" r:id="rId8"/>
    <p:sldId id="268" r:id="rId9"/>
    <p:sldId id="269" r:id="rId10"/>
    <p:sldId id="259" r:id="rId11"/>
    <p:sldId id="290" r:id="rId12"/>
    <p:sldId id="271" r:id="rId13"/>
    <p:sldId id="272" r:id="rId14"/>
    <p:sldId id="263" r:id="rId15"/>
    <p:sldId id="264" r:id="rId16"/>
    <p:sldId id="273" r:id="rId17"/>
    <p:sldId id="262" r:id="rId18"/>
    <p:sldId id="274" r:id="rId19"/>
    <p:sldId id="275" r:id="rId20"/>
    <p:sldId id="265" r:id="rId21"/>
    <p:sldId id="266" r:id="rId22"/>
    <p:sldId id="261" r:id="rId23"/>
    <p:sldId id="276" r:id="rId24"/>
    <p:sldId id="260" r:id="rId25"/>
    <p:sldId id="277" r:id="rId26"/>
    <p:sldId id="284" r:id="rId27"/>
    <p:sldId id="280" r:id="rId28"/>
    <p:sldId id="281" r:id="rId29"/>
    <p:sldId id="278" r:id="rId30"/>
    <p:sldId id="279" r:id="rId31"/>
    <p:sldId id="267" r:id="rId32"/>
    <p:sldId id="282" r:id="rId33"/>
    <p:sldId id="286" r:id="rId34"/>
    <p:sldId id="287" r:id="rId35"/>
    <p:sldId id="285" r:id="rId36"/>
    <p:sldId id="288" r:id="rId37"/>
    <p:sldId id="283" r:id="rId38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9EC2DF-68D4-4FBE-8A7F-25933B301349}" v="1" dt="2020-01-30T13:29:27.440"/>
    <p1510:client id="{CFF5C259-E72B-4174-850E-640BFEEB5E3B}" v="78" dt="2020-01-30T14:43:28.5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66" d="100"/>
          <a:sy n="66" d="100"/>
        </p:scale>
        <p:origin x="150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Habana" userId="b5224182-aca3-47b1-aeef-3bf972dce50b" providerId="ADAL" clId="{549EC2DF-68D4-4FBE-8A7F-25933B301349}"/>
    <pc:docChg chg="addSld modSld">
      <pc:chgData name="Nathan Habana" userId="b5224182-aca3-47b1-aeef-3bf972dce50b" providerId="ADAL" clId="{549EC2DF-68D4-4FBE-8A7F-25933B301349}" dt="2020-01-30T13:29:27.437" v="0"/>
      <pc:docMkLst>
        <pc:docMk/>
      </pc:docMkLst>
      <pc:sldChg chg="add">
        <pc:chgData name="Nathan Habana" userId="b5224182-aca3-47b1-aeef-3bf972dce50b" providerId="ADAL" clId="{549EC2DF-68D4-4FBE-8A7F-25933B301349}" dt="2020-01-30T13:29:27.437" v="0"/>
        <pc:sldMkLst>
          <pc:docMk/>
          <pc:sldMk cId="246884542" sldId="296"/>
        </pc:sldMkLst>
      </pc:sldChg>
    </pc:docChg>
  </pc:docChgLst>
  <pc:docChgLst>
    <pc:chgData name="Nathan Habana" userId="b5224182-aca3-47b1-aeef-3bf972dce50b" providerId="ADAL" clId="{00D7D2ED-AA4E-4C6E-8F40-91C7A694C73E}"/>
    <pc:docChg chg="delSld">
      <pc:chgData name="Nathan Habana" userId="b5224182-aca3-47b1-aeef-3bf972dce50b" providerId="ADAL" clId="{00D7D2ED-AA4E-4C6E-8F40-91C7A694C73E}" dt="2020-01-30T13:31:17.803" v="0" actId="47"/>
      <pc:docMkLst>
        <pc:docMk/>
      </pc:docMkLst>
      <pc:sldChg chg="del">
        <pc:chgData name="Nathan Habana" userId="b5224182-aca3-47b1-aeef-3bf972dce50b" providerId="ADAL" clId="{00D7D2ED-AA4E-4C6E-8F40-91C7A694C73E}" dt="2020-01-30T13:31:17.803" v="0" actId="47"/>
        <pc:sldMkLst>
          <pc:docMk/>
          <pc:sldMk cId="3926212136" sldId="291"/>
        </pc:sldMkLst>
      </pc:sldChg>
    </pc:docChg>
  </pc:docChgLst>
  <pc:docChgLst>
    <pc:chgData name="Nathan Habana" userId="b5224182-aca3-47b1-aeef-3bf972dce50b" providerId="ADAL" clId="{CFF5C259-E72B-4174-850E-640BFEEB5E3B}"/>
    <pc:docChg chg="undo custSel mod addSld delSld modSld">
      <pc:chgData name="Nathan Habana" userId="b5224182-aca3-47b1-aeef-3bf972dce50b" providerId="ADAL" clId="{CFF5C259-E72B-4174-850E-640BFEEB5E3B}" dt="2020-01-30T14:45:01.605" v="1132" actId="14100"/>
      <pc:docMkLst>
        <pc:docMk/>
      </pc:docMkLst>
      <pc:sldChg chg="addSp modSp">
        <pc:chgData name="Nathan Habana" userId="b5224182-aca3-47b1-aeef-3bf972dce50b" providerId="ADAL" clId="{CFF5C259-E72B-4174-850E-640BFEEB5E3B}" dt="2020-01-30T14:44:49.069" v="1130" actId="20577"/>
        <pc:sldMkLst>
          <pc:docMk/>
          <pc:sldMk cId="904529487" sldId="256"/>
        </pc:sldMkLst>
        <pc:spChg chg="mod">
          <ac:chgData name="Nathan Habana" userId="b5224182-aca3-47b1-aeef-3bf972dce50b" providerId="ADAL" clId="{CFF5C259-E72B-4174-850E-640BFEEB5E3B}" dt="2020-01-30T14:44:49.069" v="1130" actId="20577"/>
          <ac:spMkLst>
            <pc:docMk/>
            <pc:sldMk cId="904529487" sldId="256"/>
            <ac:spMk id="2" creationId="{00000000-0000-0000-0000-000000000000}"/>
          </ac:spMkLst>
        </pc:spChg>
        <pc:picChg chg="add mod ord">
          <ac:chgData name="Nathan Habana" userId="b5224182-aca3-47b1-aeef-3bf972dce50b" providerId="ADAL" clId="{CFF5C259-E72B-4174-850E-640BFEEB5E3B}" dt="2020-01-30T14:35:34.245" v="1028" actId="1036"/>
          <ac:picMkLst>
            <pc:docMk/>
            <pc:sldMk cId="904529487" sldId="256"/>
            <ac:picMk id="4" creationId="{4C7FEB26-CF1D-439A-BF81-784308D217B3}"/>
          </ac:picMkLst>
        </pc:picChg>
      </pc:sldChg>
      <pc:sldChg chg="addSp modSp">
        <pc:chgData name="Nathan Habana" userId="b5224182-aca3-47b1-aeef-3bf972dce50b" providerId="ADAL" clId="{CFF5C259-E72B-4174-850E-640BFEEB5E3B}" dt="2020-01-30T14:45:01.605" v="1132" actId="14100"/>
        <pc:sldMkLst>
          <pc:docMk/>
          <pc:sldMk cId="44568591" sldId="258"/>
        </pc:sldMkLst>
        <pc:spChg chg="mod">
          <ac:chgData name="Nathan Habana" userId="b5224182-aca3-47b1-aeef-3bf972dce50b" providerId="ADAL" clId="{CFF5C259-E72B-4174-850E-640BFEEB5E3B}" dt="2020-01-30T14:45:01.605" v="1132" actId="14100"/>
          <ac:spMkLst>
            <pc:docMk/>
            <pc:sldMk cId="44568591" sldId="258"/>
            <ac:spMk id="2" creationId="{00000000-0000-0000-0000-000000000000}"/>
          </ac:spMkLst>
        </pc:spChg>
        <pc:picChg chg="add mod ord modCrop">
          <ac:chgData name="Nathan Habana" userId="b5224182-aca3-47b1-aeef-3bf972dce50b" providerId="ADAL" clId="{CFF5C259-E72B-4174-850E-640BFEEB5E3B}" dt="2020-01-30T14:42:59.868" v="1069" actId="167"/>
          <ac:picMkLst>
            <pc:docMk/>
            <pc:sldMk cId="44568591" sldId="258"/>
            <ac:picMk id="4" creationId="{07A66D99-E427-4A84-BB02-937586B0ACE7}"/>
          </ac:picMkLst>
        </pc:picChg>
      </pc:sldChg>
      <pc:sldChg chg="modSp">
        <pc:chgData name="Nathan Habana" userId="b5224182-aca3-47b1-aeef-3bf972dce50b" providerId="ADAL" clId="{CFF5C259-E72B-4174-850E-640BFEEB5E3B}" dt="2020-01-30T14:38:29.700" v="1036" actId="1035"/>
        <pc:sldMkLst>
          <pc:docMk/>
          <pc:sldMk cId="3246980505" sldId="272"/>
        </pc:sldMkLst>
        <pc:picChg chg="mod">
          <ac:chgData name="Nathan Habana" userId="b5224182-aca3-47b1-aeef-3bf972dce50b" providerId="ADAL" clId="{CFF5C259-E72B-4174-850E-640BFEEB5E3B}" dt="2020-01-30T14:38:29.700" v="1036" actId="1035"/>
          <ac:picMkLst>
            <pc:docMk/>
            <pc:sldMk cId="3246980505" sldId="272"/>
            <ac:picMk id="6" creationId="{00000000-0000-0000-0000-000000000000}"/>
          </ac:picMkLst>
        </pc:picChg>
      </pc:sldChg>
      <pc:sldChg chg="del">
        <pc:chgData name="Nathan Habana" userId="b5224182-aca3-47b1-aeef-3bf972dce50b" providerId="ADAL" clId="{CFF5C259-E72B-4174-850E-640BFEEB5E3B}" dt="2020-01-30T13:35:39.260" v="86" actId="47"/>
        <pc:sldMkLst>
          <pc:docMk/>
          <pc:sldMk cId="2059889723" sldId="292"/>
        </pc:sldMkLst>
      </pc:sldChg>
      <pc:sldChg chg="del">
        <pc:chgData name="Nathan Habana" userId="b5224182-aca3-47b1-aeef-3bf972dce50b" providerId="ADAL" clId="{CFF5C259-E72B-4174-850E-640BFEEB5E3B}" dt="2020-01-30T13:35:42.103" v="87" actId="47"/>
        <pc:sldMkLst>
          <pc:docMk/>
          <pc:sldMk cId="2969875763" sldId="293"/>
        </pc:sldMkLst>
      </pc:sldChg>
      <pc:sldChg chg="modSp">
        <pc:chgData name="Nathan Habana" userId="b5224182-aca3-47b1-aeef-3bf972dce50b" providerId="ADAL" clId="{CFF5C259-E72B-4174-850E-640BFEEB5E3B}" dt="2020-01-30T13:38:17.069" v="213" actId="1076"/>
        <pc:sldMkLst>
          <pc:docMk/>
          <pc:sldMk cId="80151154" sldId="294"/>
        </pc:sldMkLst>
        <pc:picChg chg="mod">
          <ac:chgData name="Nathan Habana" userId="b5224182-aca3-47b1-aeef-3bf972dce50b" providerId="ADAL" clId="{CFF5C259-E72B-4174-850E-640BFEEB5E3B}" dt="2020-01-30T13:38:17.069" v="213" actId="1076"/>
          <ac:picMkLst>
            <pc:docMk/>
            <pc:sldMk cId="80151154" sldId="294"/>
            <ac:picMk id="6" creationId="{00000000-0000-0000-0000-000000000000}"/>
          </ac:picMkLst>
        </pc:picChg>
      </pc:sldChg>
      <pc:sldChg chg="del">
        <pc:chgData name="Nathan Habana" userId="b5224182-aca3-47b1-aeef-3bf972dce50b" providerId="ADAL" clId="{CFF5C259-E72B-4174-850E-640BFEEB5E3B}" dt="2020-01-30T14:31:43.004" v="825" actId="47"/>
        <pc:sldMkLst>
          <pc:docMk/>
          <pc:sldMk cId="2412370162" sldId="295"/>
        </pc:sldMkLst>
      </pc:sldChg>
      <pc:sldChg chg="delSp modSp del">
        <pc:chgData name="Nathan Habana" userId="b5224182-aca3-47b1-aeef-3bf972dce50b" providerId="ADAL" clId="{CFF5C259-E72B-4174-850E-640BFEEB5E3B}" dt="2020-01-30T14:12:37.744" v="250" actId="47"/>
        <pc:sldMkLst>
          <pc:docMk/>
          <pc:sldMk cId="246884542" sldId="296"/>
        </pc:sldMkLst>
        <pc:spChg chg="del">
          <ac:chgData name="Nathan Habana" userId="b5224182-aca3-47b1-aeef-3bf972dce50b" providerId="ADAL" clId="{CFF5C259-E72B-4174-850E-640BFEEB5E3B}" dt="2020-01-30T13:39:38.268" v="247" actId="478"/>
          <ac:spMkLst>
            <pc:docMk/>
            <pc:sldMk cId="246884542" sldId="296"/>
            <ac:spMk id="2" creationId="{988AACA4-5932-4FC7-BC21-56F7207F1580}"/>
          </ac:spMkLst>
        </pc:spChg>
        <pc:spChg chg="mod">
          <ac:chgData name="Nathan Habana" userId="b5224182-aca3-47b1-aeef-3bf972dce50b" providerId="ADAL" clId="{CFF5C259-E72B-4174-850E-640BFEEB5E3B}" dt="2020-01-30T13:39:43.373" v="248" actId="14100"/>
          <ac:spMkLst>
            <pc:docMk/>
            <pc:sldMk cId="246884542" sldId="296"/>
            <ac:spMk id="3" creationId="{B94E98A7-8387-4C42-8358-1BD58EA206A8}"/>
          </ac:spMkLst>
        </pc:spChg>
      </pc:sldChg>
      <pc:sldChg chg="addSp delSp modSp add mod setBg">
        <pc:chgData name="Nathan Habana" userId="b5224182-aca3-47b1-aeef-3bf972dce50b" providerId="ADAL" clId="{CFF5C259-E72B-4174-850E-640BFEEB5E3B}" dt="2020-01-30T14:31:32.804" v="824" actId="26606"/>
        <pc:sldMkLst>
          <pc:docMk/>
          <pc:sldMk cId="2373687422" sldId="297"/>
        </pc:sldMkLst>
        <pc:spChg chg="add del mod">
          <ac:chgData name="Nathan Habana" userId="b5224182-aca3-47b1-aeef-3bf972dce50b" providerId="ADAL" clId="{CFF5C259-E72B-4174-850E-640BFEEB5E3B}" dt="2020-01-30T14:31:32.804" v="824" actId="26606"/>
          <ac:spMkLst>
            <pc:docMk/>
            <pc:sldMk cId="2373687422" sldId="297"/>
            <ac:spMk id="3" creationId="{B94E98A7-8387-4C42-8358-1BD58EA206A8}"/>
          </ac:spMkLst>
        </pc:spChg>
        <pc:spChg chg="add del">
          <ac:chgData name="Nathan Habana" userId="b5224182-aca3-47b1-aeef-3bf972dce50b" providerId="ADAL" clId="{CFF5C259-E72B-4174-850E-640BFEEB5E3B}" dt="2020-01-30T14:31:32.804" v="824" actId="26606"/>
          <ac:spMkLst>
            <pc:docMk/>
            <pc:sldMk cId="2373687422" sldId="297"/>
            <ac:spMk id="10" creationId="{46C2E80F-49A6-4372-B103-219D417A55ED}"/>
          </ac:spMkLst>
        </pc:spChg>
        <pc:graphicFrameChg chg="add del">
          <ac:chgData name="Nathan Habana" userId="b5224182-aca3-47b1-aeef-3bf972dce50b" providerId="ADAL" clId="{CFF5C259-E72B-4174-850E-640BFEEB5E3B}" dt="2020-01-30T14:31:32.804" v="824" actId="26606"/>
          <ac:graphicFrameMkLst>
            <pc:docMk/>
            <pc:sldMk cId="2373687422" sldId="297"/>
            <ac:graphicFrameMk id="5" creationId="{A3099713-0E96-44EB-8F89-CAC0238849A9}"/>
          </ac:graphicFrameMkLst>
        </pc:graphicFrameChg>
      </pc:sldChg>
      <pc:sldChg chg="addSp delSp add">
        <pc:chgData name="Nathan Habana" userId="b5224182-aca3-47b1-aeef-3bf972dce50b" providerId="ADAL" clId="{CFF5C259-E72B-4174-850E-640BFEEB5E3B}" dt="2020-01-30T14:30:36.520" v="820"/>
        <pc:sldMkLst>
          <pc:docMk/>
          <pc:sldMk cId="3069329125" sldId="298"/>
        </pc:sldMkLst>
        <pc:spChg chg="del">
          <ac:chgData name="Nathan Habana" userId="b5224182-aca3-47b1-aeef-3bf972dce50b" providerId="ADAL" clId="{CFF5C259-E72B-4174-850E-640BFEEB5E3B}" dt="2020-01-30T14:28:48.029" v="819" actId="478"/>
          <ac:spMkLst>
            <pc:docMk/>
            <pc:sldMk cId="3069329125" sldId="298"/>
            <ac:spMk id="2" creationId="{94013E6E-C07D-45D0-9114-42ECDC01EE2D}"/>
          </ac:spMkLst>
        </pc:spChg>
        <pc:spChg chg="del">
          <ac:chgData name="Nathan Habana" userId="b5224182-aca3-47b1-aeef-3bf972dce50b" providerId="ADAL" clId="{CFF5C259-E72B-4174-850E-640BFEEB5E3B}" dt="2020-01-30T14:28:48.029" v="819" actId="478"/>
          <ac:spMkLst>
            <pc:docMk/>
            <pc:sldMk cId="3069329125" sldId="298"/>
            <ac:spMk id="3" creationId="{8DC944EA-58AB-4298-8F4F-EA6FB6423939}"/>
          </ac:spMkLst>
        </pc:spChg>
        <pc:picChg chg="add">
          <ac:chgData name="Nathan Habana" userId="b5224182-aca3-47b1-aeef-3bf972dce50b" providerId="ADAL" clId="{CFF5C259-E72B-4174-850E-640BFEEB5E3B}" dt="2020-01-30T14:30:36.520" v="820"/>
          <ac:picMkLst>
            <pc:docMk/>
            <pc:sldMk cId="3069329125" sldId="298"/>
            <ac:picMk id="4" creationId="{F14391FC-69F4-4C05-A4CB-A96C1FAC60C3}"/>
          </ac:picMkLst>
        </pc:picChg>
      </pc:sldChg>
      <pc:sldChg chg="addSp delSp add">
        <pc:chgData name="Nathan Habana" userId="b5224182-aca3-47b1-aeef-3bf972dce50b" providerId="ADAL" clId="{CFF5C259-E72B-4174-850E-640BFEEB5E3B}" dt="2020-01-30T14:36:44.414" v="1031"/>
        <pc:sldMkLst>
          <pc:docMk/>
          <pc:sldMk cId="2018450232" sldId="299"/>
        </pc:sldMkLst>
        <pc:picChg chg="add">
          <ac:chgData name="Nathan Habana" userId="b5224182-aca3-47b1-aeef-3bf972dce50b" providerId="ADAL" clId="{CFF5C259-E72B-4174-850E-640BFEEB5E3B}" dt="2020-01-30T14:36:44.414" v="1031"/>
          <ac:picMkLst>
            <pc:docMk/>
            <pc:sldMk cId="2018450232" sldId="299"/>
            <ac:picMk id="2" creationId="{B5096192-80ED-4A5C-9AD2-C780218435A6}"/>
          </ac:picMkLst>
        </pc:picChg>
        <pc:picChg chg="del">
          <ac:chgData name="Nathan Habana" userId="b5224182-aca3-47b1-aeef-3bf972dce50b" providerId="ADAL" clId="{CFF5C259-E72B-4174-850E-640BFEEB5E3B}" dt="2020-01-30T14:36:03.324" v="1030" actId="478"/>
          <ac:picMkLst>
            <pc:docMk/>
            <pc:sldMk cId="2018450232" sldId="299"/>
            <ac:picMk id="4" creationId="{F14391FC-69F4-4C05-A4CB-A96C1FAC60C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30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2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3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3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9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6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1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3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8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6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4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6EE19-31F3-4E7B-A29B-E4D16CFAC603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8D7CB-2F76-4C47-B8CD-A630000B4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3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7FEB26-CF1D-439A-BF81-784308D217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253999" y="1152896"/>
            <a:ext cx="11684001" cy="54768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44390"/>
            <a:ext cx="12192000" cy="30716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i="1" dirty="0"/>
              <a:t>WERI Professional Workshop | Northern Guam Lens Aquifer</a:t>
            </a:r>
            <a:br>
              <a:rPr lang="en-US" sz="2200" b="1" i="1" dirty="0"/>
            </a:br>
            <a:br>
              <a:rPr lang="en-US" sz="2200" b="1" i="1" dirty="0"/>
            </a:br>
            <a:r>
              <a:rPr lang="en-US" sz="4800" b="1" dirty="0"/>
              <a:t>weri.uog.edu | guamhydrologicsurvey.uog.edu</a:t>
            </a:r>
            <a:br>
              <a:rPr lang="en-US" sz="4800" b="1" dirty="0"/>
            </a:br>
            <a:r>
              <a:rPr lang="en-US" sz="4800" b="1" dirty="0"/>
              <a:t>GHS website – borehole and chloride database</a:t>
            </a:r>
            <a:br>
              <a:rPr lang="en-US" b="1" dirty="0"/>
            </a:br>
            <a:endParaRPr lang="en-US" sz="27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6745"/>
            <a:ext cx="9144000" cy="1413845"/>
          </a:xfrm>
        </p:spPr>
        <p:txBody>
          <a:bodyPr/>
          <a:lstStyle/>
          <a:p>
            <a:r>
              <a:rPr lang="en-US" dirty="0"/>
              <a:t>Dr. N.C. Habana and Dr. J.W. Jenson</a:t>
            </a:r>
          </a:p>
          <a:p>
            <a:r>
              <a:rPr lang="en-US" dirty="0"/>
              <a:t>Water Environmental Research Institute of the Western Pacific</a:t>
            </a:r>
          </a:p>
          <a:p>
            <a:r>
              <a:rPr lang="en-US" dirty="0"/>
              <a:t>University of Guam</a:t>
            </a:r>
          </a:p>
        </p:txBody>
      </p:sp>
    </p:spTree>
    <p:extLst>
      <p:ext uri="{BB962C8B-B14F-4D97-AF65-F5344CB8AC3E}">
        <p14:creationId xmlns:p14="http://schemas.microsoft.com/office/powerpoint/2010/main" val="904529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730" y="8878"/>
            <a:ext cx="11354540" cy="2831977"/>
          </a:xfrm>
          <a:noFill/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sz="2200" b="1" i="1" dirty="0"/>
            </a:br>
            <a:r>
              <a:rPr lang="en-US" sz="2400" b="1" i="1" dirty="0"/>
              <a:t>2016 WERI Professional Workshops on the Northern Guam Lens Aquifer</a:t>
            </a:r>
            <a:br>
              <a:rPr lang="en-US" sz="2400" b="1" i="1" dirty="0"/>
            </a:br>
            <a:br>
              <a:rPr lang="en-US" sz="2400" b="1" i="1" dirty="0"/>
            </a:br>
            <a:br>
              <a:rPr lang="en-US" sz="2400" b="1" i="1" dirty="0"/>
            </a:br>
            <a:r>
              <a:rPr lang="en-US" b="1" dirty="0"/>
              <a:t>Basement Map: Organization and content of the map, each basin</a:t>
            </a:r>
            <a:endParaRPr lang="en-US" sz="27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6745"/>
            <a:ext cx="9144000" cy="1413845"/>
          </a:xfrm>
          <a:noFill/>
        </p:spPr>
        <p:txBody>
          <a:bodyPr/>
          <a:lstStyle/>
          <a:p>
            <a:r>
              <a:rPr lang="en-US" dirty="0"/>
              <a:t>Dr. N.C. Habana and Dr. J.W. Jenson</a:t>
            </a:r>
          </a:p>
          <a:p>
            <a:r>
              <a:rPr lang="en-US" dirty="0"/>
              <a:t>Water Environmental Research Institute of the Western Pacific</a:t>
            </a:r>
          </a:p>
          <a:p>
            <a:r>
              <a:rPr lang="en-US" dirty="0"/>
              <a:t>University of Guam</a:t>
            </a:r>
          </a:p>
        </p:txBody>
      </p:sp>
    </p:spTree>
    <p:extLst>
      <p:ext uri="{BB962C8B-B14F-4D97-AF65-F5344CB8AC3E}">
        <p14:creationId xmlns:p14="http://schemas.microsoft.com/office/powerpoint/2010/main" val="4156297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24657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68" b="424"/>
          <a:stretch/>
        </p:blipFill>
        <p:spPr>
          <a:xfrm rot="5400000">
            <a:off x="5459410" y="80966"/>
            <a:ext cx="6451601" cy="68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1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624" y="1108542"/>
            <a:ext cx="6735376" cy="415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875"/>
            <a:ext cx="5695950" cy="39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6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99988"/>
            <a:ext cx="6057900" cy="669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80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7697"/>
          <a:stretch/>
        </p:blipFill>
        <p:spPr>
          <a:xfrm>
            <a:off x="6192833" y="827"/>
            <a:ext cx="5999167" cy="685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827"/>
            <a:ext cx="5334000" cy="68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2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2245"/>
          <a:stretch/>
        </p:blipFill>
        <p:spPr>
          <a:xfrm>
            <a:off x="4909244" y="-1"/>
            <a:ext cx="7282756" cy="6845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88"/>
            <a:ext cx="5334000" cy="68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025"/>
            <a:ext cx="12136168" cy="5191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6096" y="1399032"/>
            <a:ext cx="216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Inverse Distance Weighted</a:t>
            </a:r>
          </a:p>
        </p:txBody>
      </p:sp>
    </p:spTree>
    <p:extLst>
      <p:ext uri="{BB962C8B-B14F-4D97-AF65-F5344CB8AC3E}">
        <p14:creationId xmlns:p14="http://schemas.microsoft.com/office/powerpoint/2010/main" val="1274104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65800" cy="1378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0"/>
            <a:ext cx="5543550" cy="6845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18" y="1378540"/>
            <a:ext cx="5648082" cy="604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25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8743950" cy="3648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333" y="3648369"/>
            <a:ext cx="8636667" cy="320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34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-1" b="-285"/>
          <a:stretch/>
        </p:blipFill>
        <p:spPr>
          <a:xfrm>
            <a:off x="0" y="-1"/>
            <a:ext cx="8096250" cy="334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3333750"/>
            <a:ext cx="78295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4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17" y="1181194"/>
            <a:ext cx="3792150" cy="4769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9802" y="3169824"/>
            <a:ext cx="7817747" cy="3480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802" y="341336"/>
            <a:ext cx="3553336" cy="562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567" y="985888"/>
            <a:ext cx="6518488" cy="210183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5989320" y="1394460"/>
            <a:ext cx="4991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906470" y="2788920"/>
            <a:ext cx="5188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616567" y="1623060"/>
            <a:ext cx="50455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72030" y="3026765"/>
            <a:ext cx="19583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046720" y="3566160"/>
            <a:ext cx="2872740" cy="312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221480" y="4091940"/>
            <a:ext cx="25679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683138" y="4312920"/>
            <a:ext cx="17885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51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158" y="-219075"/>
            <a:ext cx="7469912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64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60" y="3701"/>
            <a:ext cx="490777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8" y="3701"/>
            <a:ext cx="5210174" cy="6861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8" y="2267929"/>
            <a:ext cx="5172901" cy="19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7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7" y="681037"/>
            <a:ext cx="100298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77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4" y="809625"/>
            <a:ext cx="10453623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9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218" y="0"/>
            <a:ext cx="640278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525"/>
            <a:ext cx="6415314" cy="35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77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16955" y="846259"/>
            <a:ext cx="4978402" cy="3666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1576" y="-616476"/>
            <a:ext cx="6717248" cy="812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104" y="5080004"/>
            <a:ext cx="4921696" cy="148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711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1" y="0"/>
            <a:ext cx="963992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4" y="2057400"/>
            <a:ext cx="11480218" cy="4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407424" cy="124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4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080000" cy="6827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0" y="488911"/>
            <a:ext cx="4748212" cy="6027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1" y="323056"/>
            <a:ext cx="9791700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26" y="2655887"/>
            <a:ext cx="9686925" cy="39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34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347888">
            <a:off x="5400593" y="618277"/>
            <a:ext cx="6758515" cy="8005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566"/>
            <a:ext cx="5393625" cy="68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95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1" y="152400"/>
            <a:ext cx="11769289" cy="641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98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E98A7-8387-4C42-8358-1BD58EA20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0"/>
            <a:ext cx="11544300" cy="68579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Geology and groundwater study</a:t>
            </a:r>
          </a:p>
          <a:p>
            <a:pPr lvl="1"/>
            <a:r>
              <a:rPr lang="en-US" dirty="0"/>
              <a:t>Distribution of earth materials – outcrops, extent, changes</a:t>
            </a:r>
          </a:p>
          <a:p>
            <a:pPr lvl="1"/>
            <a:r>
              <a:rPr lang="en-US" dirty="0"/>
              <a:t>Porosity and hydraulic conductivity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Map useful hydrogeology of gathered and organized information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/>
              <a:t>Detailed Exploration</a:t>
            </a:r>
          </a:p>
          <a:p>
            <a:pPr lvl="1"/>
            <a:r>
              <a:rPr lang="en-US" dirty="0"/>
              <a:t>Existing maps – satellite/aerial imagery(photos), geologic maps</a:t>
            </a:r>
          </a:p>
          <a:p>
            <a:pPr lvl="1"/>
            <a:r>
              <a:rPr lang="en-US" dirty="0"/>
              <a:t>Available literature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Form a network of partners and experts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Borehole logs, existing wells, test bore, fracture analysis, surface analysis</a:t>
            </a:r>
          </a:p>
          <a:p>
            <a:pPr lvl="1"/>
            <a:r>
              <a:rPr lang="en-US" dirty="0"/>
              <a:t>Field check – “walking survey” of area(s)</a:t>
            </a:r>
          </a:p>
          <a:p>
            <a:pPr lvl="1"/>
            <a:r>
              <a:rPr lang="en-US" dirty="0"/>
              <a:t>Pump test sites of interest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/>
              <a:t>Suitability of site(s)</a:t>
            </a:r>
          </a:p>
          <a:p>
            <a:pPr lvl="1"/>
            <a:r>
              <a:rPr lang="en-US" dirty="0"/>
              <a:t>Evaluate surroundings and level of development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Identify sources of contaminant, polluted/contaminated areas</a:t>
            </a:r>
            <a:endParaRPr lang="en-US" b="1" dirty="0"/>
          </a:p>
          <a:p>
            <a:pPr marL="0" indent="0">
              <a:spcBef>
                <a:spcPts val="1800"/>
              </a:spcBef>
              <a:buNone/>
            </a:pPr>
            <a:r>
              <a:rPr lang="en-US" b="1" dirty="0">
                <a:solidFill>
                  <a:srgbClr val="002060"/>
                </a:solidFill>
              </a:rPr>
              <a:t>Scientific Reports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Goal, Purpose, Objectives | Scope, Limitations, and Delimitations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Selection – data, methods, field investigation, observations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Databased analysis - statistics, patterns, trends, groups…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Interpretation of results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Recommendations (proper, practical, sustainable, and optimum) for policies, management, and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87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147"/>
            <a:ext cx="12186408" cy="607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1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75507" y="-2035279"/>
            <a:ext cx="6858002" cy="1092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69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22778"/>
            <a:ext cx="10291762" cy="688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4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7" y="0"/>
            <a:ext cx="5395913" cy="6785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668" b="424"/>
          <a:stretch/>
        </p:blipFill>
        <p:spPr>
          <a:xfrm rot="5400000">
            <a:off x="5629265" y="85721"/>
            <a:ext cx="6286499" cy="66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92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13300" y="-511175"/>
            <a:ext cx="2667000" cy="1171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41812" y="-2008188"/>
            <a:ext cx="3609975" cy="80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5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29045" y="-1304955"/>
            <a:ext cx="6877109" cy="9448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8" y="171450"/>
            <a:ext cx="7049776" cy="436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49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201302"/>
            <a:ext cx="8394700" cy="656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57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292100"/>
            <a:ext cx="9639300" cy="278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44999" y="-217487"/>
            <a:ext cx="3086100" cy="101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4391FC-69F4-4C05-A4CB-A96C1FAC6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02" y="0"/>
            <a:ext cx="9920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2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96192-80ED-4A5C-9AD2-C78021843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86" y="0"/>
            <a:ext cx="10240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5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66D99-E427-4A84-BB02-937586B0A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l="2629" t="7588" r="2629" b="36191"/>
          <a:stretch/>
        </p:blipFill>
        <p:spPr>
          <a:xfrm>
            <a:off x="0" y="8877"/>
            <a:ext cx="12192000" cy="6840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730" y="1167410"/>
            <a:ext cx="11354540" cy="2492990"/>
          </a:xfrm>
          <a:solidFill>
            <a:schemeClr val="tx1">
              <a:alpha val="51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sz="2200" b="1" i="1" dirty="0">
                <a:solidFill>
                  <a:schemeClr val="bg1"/>
                </a:solidFill>
              </a:rPr>
            </a:br>
            <a:r>
              <a:rPr lang="en-US" sz="2400" b="1" i="1" dirty="0">
                <a:solidFill>
                  <a:schemeClr val="bg1"/>
                </a:solidFill>
              </a:rPr>
              <a:t>WERI Professional Workshop | Northern Guam Lens Aquifer</a:t>
            </a:r>
            <a:br>
              <a:rPr lang="en-US" sz="2400" b="1" i="1" dirty="0">
                <a:solidFill>
                  <a:schemeClr val="bg1"/>
                </a:solidFill>
              </a:rPr>
            </a:br>
            <a:br>
              <a:rPr lang="en-US" sz="2400" b="1" i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Basement Map: History of its development and overview of TR 142</a:t>
            </a:r>
            <a:endParaRPr lang="en-US" sz="2700" b="1" i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6745"/>
            <a:ext cx="9144000" cy="1413845"/>
          </a:xfrm>
        </p:spPr>
        <p:txBody>
          <a:bodyPr/>
          <a:lstStyle/>
          <a:p>
            <a:r>
              <a:rPr lang="en-US" dirty="0"/>
              <a:t>Dr. N.C. Habana and Dr. J.W. Jenson</a:t>
            </a:r>
          </a:p>
          <a:p>
            <a:r>
              <a:rPr lang="en-US" dirty="0"/>
              <a:t>Water Environmental Research Institute of the Western Pacific</a:t>
            </a:r>
          </a:p>
          <a:p>
            <a:r>
              <a:rPr lang="en-US" dirty="0"/>
              <a:t>University of Guam</a:t>
            </a:r>
          </a:p>
        </p:txBody>
      </p:sp>
    </p:spTree>
    <p:extLst>
      <p:ext uri="{BB962C8B-B14F-4D97-AF65-F5344CB8AC3E}">
        <p14:creationId xmlns:p14="http://schemas.microsoft.com/office/powerpoint/2010/main" val="44568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29749" y="-2624335"/>
            <a:ext cx="6532501" cy="12192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637" y="72065"/>
            <a:ext cx="5395913" cy="67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0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2778" r="4716" b="2500"/>
          <a:stretch/>
        </p:blipFill>
        <p:spPr>
          <a:xfrm>
            <a:off x="0" y="114300"/>
            <a:ext cx="5244673" cy="6648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68" b="424"/>
          <a:stretch/>
        </p:blipFill>
        <p:spPr>
          <a:xfrm rot="5400000">
            <a:off x="5459410" y="80966"/>
            <a:ext cx="6451601" cy="68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24657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68" b="424"/>
          <a:stretch/>
        </p:blipFill>
        <p:spPr>
          <a:xfrm rot="5400000">
            <a:off x="5432313" y="17463"/>
            <a:ext cx="6451601" cy="68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23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317</Words>
  <Application>Microsoft Office PowerPoint</Application>
  <PresentationFormat>Widescreen</PresentationFormat>
  <Paragraphs>34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WERI Professional Workshop | Northern Guam Lens Aquifer  weri.uog.edu | guamhydrologicsurvey.uog.edu GHS website – borehole and chloride database </vt:lpstr>
      <vt:lpstr>PowerPoint Presentation</vt:lpstr>
      <vt:lpstr>PowerPoint Presentation</vt:lpstr>
      <vt:lpstr>PowerPoint Presentation</vt:lpstr>
      <vt:lpstr>PowerPoint Presentation</vt:lpstr>
      <vt:lpstr> WERI Professional Workshop | Northern Guam Lens Aquifer  Basement Map: History of its development and overview of TR 142</vt:lpstr>
      <vt:lpstr>PowerPoint Presentation</vt:lpstr>
      <vt:lpstr>PowerPoint Presentation</vt:lpstr>
      <vt:lpstr>PowerPoint Presentation</vt:lpstr>
      <vt:lpstr> 2016 WERI Professional Workshops on the Northern Guam Lens Aquifer   Basement Map: Organization and content of the map, each basin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WERI, UOG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Database: Introduction and guided tour of the online database 2016 WERI Professional Workshops on the Northern Guam Lens Aquifer</dc:title>
  <dc:creator>Joe DeVoe</dc:creator>
  <cp:lastModifiedBy>Joe DeVoe</cp:lastModifiedBy>
  <cp:revision>38</cp:revision>
  <cp:lastPrinted>2016-06-09T15:02:34Z</cp:lastPrinted>
  <dcterms:created xsi:type="dcterms:W3CDTF">2016-06-07T04:29:58Z</dcterms:created>
  <dcterms:modified xsi:type="dcterms:W3CDTF">2020-01-30T14:45:06Z</dcterms:modified>
</cp:coreProperties>
</file>